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0" r:id="rId1"/>
  </p:sldMasterIdLst>
  <p:notesMasterIdLst>
    <p:notesMasterId r:id="rId13"/>
  </p:notesMasterIdLst>
  <p:handoutMasterIdLst>
    <p:handoutMasterId r:id="rId14"/>
  </p:handoutMasterIdLst>
  <p:sldIdLst>
    <p:sldId id="257" r:id="rId2"/>
    <p:sldId id="258" r:id="rId3"/>
    <p:sldId id="262" r:id="rId4"/>
    <p:sldId id="260" r:id="rId5"/>
    <p:sldId id="259" r:id="rId6"/>
    <p:sldId id="269" r:id="rId7"/>
    <p:sldId id="270" r:id="rId8"/>
    <p:sldId id="261" r:id="rId9"/>
    <p:sldId id="264" r:id="rId10"/>
    <p:sldId id="266" r:id="rId11"/>
    <p:sldId id="263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E3FDE45-AF77-4B5C-9715-49D594BDF05E}"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98" d="100"/>
          <a:sy n="98" d="100"/>
        </p:scale>
        <p:origin x="58" y="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9" d="100"/>
          <a:sy n="89" d="100"/>
        </p:scale>
        <p:origin x="3018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063C6EC-2919-48A0-BB0A-D3483A5302A3}" type="doc">
      <dgm:prSet loTypeId="urn:microsoft.com/office/officeart/2005/8/layout/hProcess3" loCatId="process" qsTypeId="urn:microsoft.com/office/officeart/2005/8/quickstyle/simple1" qsCatId="simple" csTypeId="urn:microsoft.com/office/officeart/2005/8/colors/accent1_2" csCatId="accent1" phldr="1"/>
      <dgm:spPr/>
    </dgm:pt>
    <dgm:pt modelId="{9E503CB4-3609-4966-A389-0CE8D129D782}">
      <dgm:prSet phldrT="[Texte]"/>
      <dgm:spPr/>
      <dgm:t>
        <a:bodyPr/>
        <a:lstStyle/>
        <a:p>
          <a:r>
            <a:rPr lang="fr-FR" dirty="0"/>
            <a:t>Envoi</a:t>
          </a:r>
        </a:p>
      </dgm:t>
    </dgm:pt>
    <dgm:pt modelId="{4177A5F4-A394-47DB-939D-391D4917B763}" type="parTrans" cxnId="{B09F7FAE-94B2-42E7-824A-5DAB2641C1F9}">
      <dgm:prSet/>
      <dgm:spPr/>
      <dgm:t>
        <a:bodyPr/>
        <a:lstStyle/>
        <a:p>
          <a:endParaRPr lang="fr-FR"/>
        </a:p>
      </dgm:t>
    </dgm:pt>
    <dgm:pt modelId="{BAF4F204-6AA0-4FF1-8426-D7BA6F856A14}" type="sibTrans" cxnId="{B09F7FAE-94B2-42E7-824A-5DAB2641C1F9}">
      <dgm:prSet/>
      <dgm:spPr/>
      <dgm:t>
        <a:bodyPr/>
        <a:lstStyle/>
        <a:p>
          <a:endParaRPr lang="fr-FR"/>
        </a:p>
      </dgm:t>
    </dgm:pt>
    <dgm:pt modelId="{A3C70ED0-1454-4DB4-A3E4-69DEC31AEC06}" type="pres">
      <dgm:prSet presAssocID="{1063C6EC-2919-48A0-BB0A-D3483A5302A3}" presName="Name0" presStyleCnt="0">
        <dgm:presLayoutVars>
          <dgm:dir/>
          <dgm:animLvl val="lvl"/>
          <dgm:resizeHandles val="exact"/>
        </dgm:presLayoutVars>
      </dgm:prSet>
      <dgm:spPr/>
    </dgm:pt>
    <dgm:pt modelId="{B410FC9C-335C-40E8-944C-F398B910A0B2}" type="pres">
      <dgm:prSet presAssocID="{1063C6EC-2919-48A0-BB0A-D3483A5302A3}" presName="dummy" presStyleCnt="0"/>
      <dgm:spPr/>
    </dgm:pt>
    <dgm:pt modelId="{826F6790-5A19-4826-83BC-394C1CA40291}" type="pres">
      <dgm:prSet presAssocID="{1063C6EC-2919-48A0-BB0A-D3483A5302A3}" presName="linH" presStyleCnt="0"/>
      <dgm:spPr/>
    </dgm:pt>
    <dgm:pt modelId="{E49EF391-401B-403B-A849-14DAF21034D9}" type="pres">
      <dgm:prSet presAssocID="{1063C6EC-2919-48A0-BB0A-D3483A5302A3}" presName="padding1" presStyleCnt="0"/>
      <dgm:spPr/>
    </dgm:pt>
    <dgm:pt modelId="{038F9FC0-912B-4B4D-A2A1-5B91BDFBBDB9}" type="pres">
      <dgm:prSet presAssocID="{9E503CB4-3609-4966-A389-0CE8D129D782}" presName="linV" presStyleCnt="0"/>
      <dgm:spPr/>
    </dgm:pt>
    <dgm:pt modelId="{850B4D99-5CB0-4174-9358-FA993A81E917}" type="pres">
      <dgm:prSet presAssocID="{9E503CB4-3609-4966-A389-0CE8D129D782}" presName="spVertical1" presStyleCnt="0"/>
      <dgm:spPr/>
    </dgm:pt>
    <dgm:pt modelId="{C2A85D66-A6C8-4369-A540-EBF457A01AB1}" type="pres">
      <dgm:prSet presAssocID="{9E503CB4-3609-4966-A389-0CE8D129D782}" presName="parTx" presStyleLbl="revTx" presStyleIdx="0" presStyleCnt="1">
        <dgm:presLayoutVars>
          <dgm:chMax val="0"/>
          <dgm:chPref val="0"/>
          <dgm:bulletEnabled val="1"/>
        </dgm:presLayoutVars>
      </dgm:prSet>
      <dgm:spPr/>
    </dgm:pt>
    <dgm:pt modelId="{9AF09FF0-7D5D-417C-9E31-EB2B16043B73}" type="pres">
      <dgm:prSet presAssocID="{9E503CB4-3609-4966-A389-0CE8D129D782}" presName="spVertical2" presStyleCnt="0"/>
      <dgm:spPr/>
    </dgm:pt>
    <dgm:pt modelId="{E4B9BFE4-FF66-4AFE-908C-142C729B4815}" type="pres">
      <dgm:prSet presAssocID="{9E503CB4-3609-4966-A389-0CE8D129D782}" presName="spVertical3" presStyleCnt="0"/>
      <dgm:spPr/>
    </dgm:pt>
    <dgm:pt modelId="{A2D9763A-F6B9-460B-B81F-20267C5C32CF}" type="pres">
      <dgm:prSet presAssocID="{1063C6EC-2919-48A0-BB0A-D3483A5302A3}" presName="padding2" presStyleCnt="0"/>
      <dgm:spPr/>
    </dgm:pt>
    <dgm:pt modelId="{F537D696-C04F-4421-B0C2-978099398690}" type="pres">
      <dgm:prSet presAssocID="{1063C6EC-2919-48A0-BB0A-D3483A5302A3}" presName="negArrow" presStyleCnt="0"/>
      <dgm:spPr/>
    </dgm:pt>
    <dgm:pt modelId="{13BBB884-F806-4942-974C-263775312E3F}" type="pres">
      <dgm:prSet presAssocID="{1063C6EC-2919-48A0-BB0A-D3483A5302A3}" presName="backgroundArrow" presStyleLbl="node1" presStyleIdx="0" presStyleCnt="1" custLinFactNeighborX="-39683" custLinFactNeighborY="-321"/>
      <dgm:spPr/>
    </dgm:pt>
  </dgm:ptLst>
  <dgm:cxnLst>
    <dgm:cxn modelId="{8C75B412-0B11-45A8-A8E6-DC7EA0AA14FC}" type="presOf" srcId="{1063C6EC-2919-48A0-BB0A-D3483A5302A3}" destId="{A3C70ED0-1454-4DB4-A3E4-69DEC31AEC06}" srcOrd="0" destOrd="0" presId="urn:microsoft.com/office/officeart/2005/8/layout/hProcess3"/>
    <dgm:cxn modelId="{B09F7FAE-94B2-42E7-824A-5DAB2641C1F9}" srcId="{1063C6EC-2919-48A0-BB0A-D3483A5302A3}" destId="{9E503CB4-3609-4966-A389-0CE8D129D782}" srcOrd="0" destOrd="0" parTransId="{4177A5F4-A394-47DB-939D-391D4917B763}" sibTransId="{BAF4F204-6AA0-4FF1-8426-D7BA6F856A14}"/>
    <dgm:cxn modelId="{998AA8C0-4D44-4740-AD47-2E3E1C4C7927}" type="presOf" srcId="{9E503CB4-3609-4966-A389-0CE8D129D782}" destId="{C2A85D66-A6C8-4369-A540-EBF457A01AB1}" srcOrd="0" destOrd="0" presId="urn:microsoft.com/office/officeart/2005/8/layout/hProcess3"/>
    <dgm:cxn modelId="{054BDCEC-97C8-4830-8D59-730CF22400C2}" type="presParOf" srcId="{A3C70ED0-1454-4DB4-A3E4-69DEC31AEC06}" destId="{B410FC9C-335C-40E8-944C-F398B910A0B2}" srcOrd="0" destOrd="0" presId="urn:microsoft.com/office/officeart/2005/8/layout/hProcess3"/>
    <dgm:cxn modelId="{AFA79103-3D88-4A53-8B3A-16BE185C1293}" type="presParOf" srcId="{A3C70ED0-1454-4DB4-A3E4-69DEC31AEC06}" destId="{826F6790-5A19-4826-83BC-394C1CA40291}" srcOrd="1" destOrd="0" presId="urn:microsoft.com/office/officeart/2005/8/layout/hProcess3"/>
    <dgm:cxn modelId="{C894D969-A052-4635-A5C1-468F4B6EB57B}" type="presParOf" srcId="{826F6790-5A19-4826-83BC-394C1CA40291}" destId="{E49EF391-401B-403B-A849-14DAF21034D9}" srcOrd="0" destOrd="0" presId="urn:microsoft.com/office/officeart/2005/8/layout/hProcess3"/>
    <dgm:cxn modelId="{BFDDB208-42B7-49CB-B9B8-DEFF353A89A8}" type="presParOf" srcId="{826F6790-5A19-4826-83BC-394C1CA40291}" destId="{038F9FC0-912B-4B4D-A2A1-5B91BDFBBDB9}" srcOrd="1" destOrd="0" presId="urn:microsoft.com/office/officeart/2005/8/layout/hProcess3"/>
    <dgm:cxn modelId="{77CA3ADA-9117-44E9-AAE8-2C13B17ECB28}" type="presParOf" srcId="{038F9FC0-912B-4B4D-A2A1-5B91BDFBBDB9}" destId="{850B4D99-5CB0-4174-9358-FA993A81E917}" srcOrd="0" destOrd="0" presId="urn:microsoft.com/office/officeart/2005/8/layout/hProcess3"/>
    <dgm:cxn modelId="{2F408DAB-5D07-4AEF-AE05-B1AF58946737}" type="presParOf" srcId="{038F9FC0-912B-4B4D-A2A1-5B91BDFBBDB9}" destId="{C2A85D66-A6C8-4369-A540-EBF457A01AB1}" srcOrd="1" destOrd="0" presId="urn:microsoft.com/office/officeart/2005/8/layout/hProcess3"/>
    <dgm:cxn modelId="{2BB4BEC5-DFAA-4912-89A0-FC2726B30528}" type="presParOf" srcId="{038F9FC0-912B-4B4D-A2A1-5B91BDFBBDB9}" destId="{9AF09FF0-7D5D-417C-9E31-EB2B16043B73}" srcOrd="2" destOrd="0" presId="urn:microsoft.com/office/officeart/2005/8/layout/hProcess3"/>
    <dgm:cxn modelId="{99BB2D0A-C241-4E0D-ABC3-13FEB584BE06}" type="presParOf" srcId="{038F9FC0-912B-4B4D-A2A1-5B91BDFBBDB9}" destId="{E4B9BFE4-FF66-4AFE-908C-142C729B4815}" srcOrd="3" destOrd="0" presId="urn:microsoft.com/office/officeart/2005/8/layout/hProcess3"/>
    <dgm:cxn modelId="{F92E9DD9-6D31-4049-A47F-44E14FB89AFC}" type="presParOf" srcId="{826F6790-5A19-4826-83BC-394C1CA40291}" destId="{A2D9763A-F6B9-460B-B81F-20267C5C32CF}" srcOrd="2" destOrd="0" presId="urn:microsoft.com/office/officeart/2005/8/layout/hProcess3"/>
    <dgm:cxn modelId="{357C3718-1CFA-4FB1-A6A5-31D716999B4B}" type="presParOf" srcId="{826F6790-5A19-4826-83BC-394C1CA40291}" destId="{F537D696-C04F-4421-B0C2-978099398690}" srcOrd="3" destOrd="0" presId="urn:microsoft.com/office/officeart/2005/8/layout/hProcess3"/>
    <dgm:cxn modelId="{0DC7DC4D-A930-4632-B3E7-DC57EEF9A22D}" type="presParOf" srcId="{826F6790-5A19-4826-83BC-394C1CA40291}" destId="{13BBB884-F806-4942-974C-263775312E3F}" srcOrd="4" destOrd="0" presId="urn:microsoft.com/office/officeart/2005/8/layout/hProcess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063C6EC-2919-48A0-BB0A-D3483A5302A3}" type="doc">
      <dgm:prSet loTypeId="urn:microsoft.com/office/officeart/2005/8/layout/hProcess3" loCatId="process" qsTypeId="urn:microsoft.com/office/officeart/2005/8/quickstyle/simple1" qsCatId="simple" csTypeId="urn:microsoft.com/office/officeart/2005/8/colors/accent1_2" csCatId="accent1" phldr="1"/>
      <dgm:spPr/>
    </dgm:pt>
    <dgm:pt modelId="{DCFC0466-E2CA-496A-93EC-F8ECA2BE1F0D}">
      <dgm:prSet phldrT="[Texte]"/>
      <dgm:spPr/>
      <dgm:t>
        <a:bodyPr/>
        <a:lstStyle/>
        <a:p>
          <a:r>
            <a:rPr lang="fr-FR" dirty="0"/>
            <a:t>Réception</a:t>
          </a:r>
        </a:p>
      </dgm:t>
    </dgm:pt>
    <dgm:pt modelId="{C6A22786-8837-4587-858A-DB636FA7E53A}" type="parTrans" cxnId="{172AD81E-93F4-4EA6-B520-C96854BFFBC8}">
      <dgm:prSet/>
      <dgm:spPr/>
      <dgm:t>
        <a:bodyPr/>
        <a:lstStyle/>
        <a:p>
          <a:endParaRPr lang="fr-FR"/>
        </a:p>
      </dgm:t>
    </dgm:pt>
    <dgm:pt modelId="{2FC0D6B7-8D15-4193-BFE8-AE0CADCC1C2D}" type="sibTrans" cxnId="{172AD81E-93F4-4EA6-B520-C96854BFFBC8}">
      <dgm:prSet/>
      <dgm:spPr/>
      <dgm:t>
        <a:bodyPr/>
        <a:lstStyle/>
        <a:p>
          <a:endParaRPr lang="fr-FR"/>
        </a:p>
      </dgm:t>
    </dgm:pt>
    <dgm:pt modelId="{A3C70ED0-1454-4DB4-A3E4-69DEC31AEC06}" type="pres">
      <dgm:prSet presAssocID="{1063C6EC-2919-48A0-BB0A-D3483A5302A3}" presName="Name0" presStyleCnt="0">
        <dgm:presLayoutVars>
          <dgm:dir/>
          <dgm:animLvl val="lvl"/>
          <dgm:resizeHandles val="exact"/>
        </dgm:presLayoutVars>
      </dgm:prSet>
      <dgm:spPr/>
    </dgm:pt>
    <dgm:pt modelId="{B410FC9C-335C-40E8-944C-F398B910A0B2}" type="pres">
      <dgm:prSet presAssocID="{1063C6EC-2919-48A0-BB0A-D3483A5302A3}" presName="dummy" presStyleCnt="0"/>
      <dgm:spPr/>
    </dgm:pt>
    <dgm:pt modelId="{826F6790-5A19-4826-83BC-394C1CA40291}" type="pres">
      <dgm:prSet presAssocID="{1063C6EC-2919-48A0-BB0A-D3483A5302A3}" presName="linH" presStyleCnt="0"/>
      <dgm:spPr/>
    </dgm:pt>
    <dgm:pt modelId="{E49EF391-401B-403B-A849-14DAF21034D9}" type="pres">
      <dgm:prSet presAssocID="{1063C6EC-2919-48A0-BB0A-D3483A5302A3}" presName="padding1" presStyleCnt="0"/>
      <dgm:spPr/>
    </dgm:pt>
    <dgm:pt modelId="{0A9E3111-9AAE-4888-A7D0-67D5253C0EE6}" type="pres">
      <dgm:prSet presAssocID="{DCFC0466-E2CA-496A-93EC-F8ECA2BE1F0D}" presName="linV" presStyleCnt="0"/>
      <dgm:spPr/>
    </dgm:pt>
    <dgm:pt modelId="{E513A673-B74E-48F4-A0C9-9252F55CDFDE}" type="pres">
      <dgm:prSet presAssocID="{DCFC0466-E2CA-496A-93EC-F8ECA2BE1F0D}" presName="spVertical1" presStyleCnt="0"/>
      <dgm:spPr/>
    </dgm:pt>
    <dgm:pt modelId="{693C1EC4-1D99-4958-BBF6-9C647DC22DD2}" type="pres">
      <dgm:prSet presAssocID="{DCFC0466-E2CA-496A-93EC-F8ECA2BE1F0D}" presName="parTx" presStyleLbl="revTx" presStyleIdx="0" presStyleCnt="1">
        <dgm:presLayoutVars>
          <dgm:chMax val="0"/>
          <dgm:chPref val="0"/>
          <dgm:bulletEnabled val="1"/>
        </dgm:presLayoutVars>
      </dgm:prSet>
      <dgm:spPr/>
    </dgm:pt>
    <dgm:pt modelId="{8BC998A3-EF5B-43D7-AADE-F8F3D65E9FA8}" type="pres">
      <dgm:prSet presAssocID="{DCFC0466-E2CA-496A-93EC-F8ECA2BE1F0D}" presName="spVertical2" presStyleCnt="0"/>
      <dgm:spPr/>
    </dgm:pt>
    <dgm:pt modelId="{41D2F7BA-19FD-476F-8C11-E8C57ECD346E}" type="pres">
      <dgm:prSet presAssocID="{DCFC0466-E2CA-496A-93EC-F8ECA2BE1F0D}" presName="spVertical3" presStyleCnt="0"/>
      <dgm:spPr/>
    </dgm:pt>
    <dgm:pt modelId="{A2D9763A-F6B9-460B-B81F-20267C5C32CF}" type="pres">
      <dgm:prSet presAssocID="{1063C6EC-2919-48A0-BB0A-D3483A5302A3}" presName="padding2" presStyleCnt="0"/>
      <dgm:spPr/>
    </dgm:pt>
    <dgm:pt modelId="{F537D696-C04F-4421-B0C2-978099398690}" type="pres">
      <dgm:prSet presAssocID="{1063C6EC-2919-48A0-BB0A-D3483A5302A3}" presName="negArrow" presStyleCnt="0"/>
      <dgm:spPr/>
    </dgm:pt>
    <dgm:pt modelId="{13BBB884-F806-4942-974C-263775312E3F}" type="pres">
      <dgm:prSet presAssocID="{1063C6EC-2919-48A0-BB0A-D3483A5302A3}" presName="backgroundArrow" presStyleLbl="node1" presStyleIdx="0" presStyleCnt="1" custAng="10800000" custLinFactNeighborX="-7738" custLinFactNeighborY="2714"/>
      <dgm:spPr/>
    </dgm:pt>
  </dgm:ptLst>
  <dgm:cxnLst>
    <dgm:cxn modelId="{8C75B412-0B11-45A8-A8E6-DC7EA0AA14FC}" type="presOf" srcId="{1063C6EC-2919-48A0-BB0A-D3483A5302A3}" destId="{A3C70ED0-1454-4DB4-A3E4-69DEC31AEC06}" srcOrd="0" destOrd="0" presId="urn:microsoft.com/office/officeart/2005/8/layout/hProcess3"/>
    <dgm:cxn modelId="{6FB27917-E9C4-472A-A5DA-90818DB2DC27}" type="presOf" srcId="{DCFC0466-E2CA-496A-93EC-F8ECA2BE1F0D}" destId="{693C1EC4-1D99-4958-BBF6-9C647DC22DD2}" srcOrd="0" destOrd="0" presId="urn:microsoft.com/office/officeart/2005/8/layout/hProcess3"/>
    <dgm:cxn modelId="{172AD81E-93F4-4EA6-B520-C96854BFFBC8}" srcId="{1063C6EC-2919-48A0-BB0A-D3483A5302A3}" destId="{DCFC0466-E2CA-496A-93EC-F8ECA2BE1F0D}" srcOrd="0" destOrd="0" parTransId="{C6A22786-8837-4587-858A-DB636FA7E53A}" sibTransId="{2FC0D6B7-8D15-4193-BFE8-AE0CADCC1C2D}"/>
    <dgm:cxn modelId="{054BDCEC-97C8-4830-8D59-730CF22400C2}" type="presParOf" srcId="{A3C70ED0-1454-4DB4-A3E4-69DEC31AEC06}" destId="{B410FC9C-335C-40E8-944C-F398B910A0B2}" srcOrd="0" destOrd="0" presId="urn:microsoft.com/office/officeart/2005/8/layout/hProcess3"/>
    <dgm:cxn modelId="{AFA79103-3D88-4A53-8B3A-16BE185C1293}" type="presParOf" srcId="{A3C70ED0-1454-4DB4-A3E4-69DEC31AEC06}" destId="{826F6790-5A19-4826-83BC-394C1CA40291}" srcOrd="1" destOrd="0" presId="urn:microsoft.com/office/officeart/2005/8/layout/hProcess3"/>
    <dgm:cxn modelId="{C894D969-A052-4635-A5C1-468F4B6EB57B}" type="presParOf" srcId="{826F6790-5A19-4826-83BC-394C1CA40291}" destId="{E49EF391-401B-403B-A849-14DAF21034D9}" srcOrd="0" destOrd="0" presId="urn:microsoft.com/office/officeart/2005/8/layout/hProcess3"/>
    <dgm:cxn modelId="{38ABD0BD-8D91-454A-B493-4CC58766708F}" type="presParOf" srcId="{826F6790-5A19-4826-83BC-394C1CA40291}" destId="{0A9E3111-9AAE-4888-A7D0-67D5253C0EE6}" srcOrd="1" destOrd="0" presId="urn:microsoft.com/office/officeart/2005/8/layout/hProcess3"/>
    <dgm:cxn modelId="{F2882B6C-3A73-459E-B0DD-F639B9E46ACE}" type="presParOf" srcId="{0A9E3111-9AAE-4888-A7D0-67D5253C0EE6}" destId="{E513A673-B74E-48F4-A0C9-9252F55CDFDE}" srcOrd="0" destOrd="0" presId="urn:microsoft.com/office/officeart/2005/8/layout/hProcess3"/>
    <dgm:cxn modelId="{A395B0AA-0365-49AB-ABDF-9498663CC2D3}" type="presParOf" srcId="{0A9E3111-9AAE-4888-A7D0-67D5253C0EE6}" destId="{693C1EC4-1D99-4958-BBF6-9C647DC22DD2}" srcOrd="1" destOrd="0" presId="urn:microsoft.com/office/officeart/2005/8/layout/hProcess3"/>
    <dgm:cxn modelId="{E97DAE3E-9E1B-48C0-8517-68E2674E612A}" type="presParOf" srcId="{0A9E3111-9AAE-4888-A7D0-67D5253C0EE6}" destId="{8BC998A3-EF5B-43D7-AADE-F8F3D65E9FA8}" srcOrd="2" destOrd="0" presId="urn:microsoft.com/office/officeart/2005/8/layout/hProcess3"/>
    <dgm:cxn modelId="{22F053A5-42AF-44F7-AAD9-DF86B52C13DE}" type="presParOf" srcId="{0A9E3111-9AAE-4888-A7D0-67D5253C0EE6}" destId="{41D2F7BA-19FD-476F-8C11-E8C57ECD346E}" srcOrd="3" destOrd="0" presId="urn:microsoft.com/office/officeart/2005/8/layout/hProcess3"/>
    <dgm:cxn modelId="{F92E9DD9-6D31-4049-A47F-44E14FB89AFC}" type="presParOf" srcId="{826F6790-5A19-4826-83BC-394C1CA40291}" destId="{A2D9763A-F6B9-460B-B81F-20267C5C32CF}" srcOrd="2" destOrd="0" presId="urn:microsoft.com/office/officeart/2005/8/layout/hProcess3"/>
    <dgm:cxn modelId="{357C3718-1CFA-4FB1-A6A5-31D716999B4B}" type="presParOf" srcId="{826F6790-5A19-4826-83BC-394C1CA40291}" destId="{F537D696-C04F-4421-B0C2-978099398690}" srcOrd="3" destOrd="0" presId="urn:microsoft.com/office/officeart/2005/8/layout/hProcess3"/>
    <dgm:cxn modelId="{0DC7DC4D-A930-4632-B3E7-DC57EEF9A22D}" type="presParOf" srcId="{826F6790-5A19-4826-83BC-394C1CA40291}" destId="{13BBB884-F806-4942-974C-263775312E3F}" srcOrd="4" destOrd="0" presId="urn:microsoft.com/office/officeart/2005/8/layout/hProcess3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BBB884-F806-4942-974C-263775312E3F}">
      <dsp:nvSpPr>
        <dsp:cNvPr id="0" name=""/>
        <dsp:cNvSpPr/>
      </dsp:nvSpPr>
      <dsp:spPr>
        <a:xfrm>
          <a:off x="0" y="0"/>
          <a:ext cx="1969477" cy="792000"/>
        </a:xfrm>
        <a:prstGeom prst="rightArrow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A85D66-A6C8-4369-A540-EBF457A01AB1}">
      <dsp:nvSpPr>
        <dsp:cNvPr id="0" name=""/>
        <dsp:cNvSpPr/>
      </dsp:nvSpPr>
      <dsp:spPr>
        <a:xfrm>
          <a:off x="158866" y="198923"/>
          <a:ext cx="1613663" cy="396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11760" rIns="0" bIns="11176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kern="1200" dirty="0"/>
            <a:t>Envoi</a:t>
          </a:r>
        </a:p>
      </dsp:txBody>
      <dsp:txXfrm>
        <a:off x="158866" y="198923"/>
        <a:ext cx="1613663" cy="396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BBB884-F806-4942-974C-263775312E3F}">
      <dsp:nvSpPr>
        <dsp:cNvPr id="0" name=""/>
        <dsp:cNvSpPr/>
      </dsp:nvSpPr>
      <dsp:spPr>
        <a:xfrm rot="10800000">
          <a:off x="0" y="51433"/>
          <a:ext cx="1969477" cy="792000"/>
        </a:xfrm>
        <a:prstGeom prst="rightArrow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93C1EC4-1D99-4958-BBF6-9C647DC22DD2}">
      <dsp:nvSpPr>
        <dsp:cNvPr id="0" name=""/>
        <dsp:cNvSpPr/>
      </dsp:nvSpPr>
      <dsp:spPr>
        <a:xfrm>
          <a:off x="158866" y="227938"/>
          <a:ext cx="1613663" cy="396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11760" rIns="0" bIns="11176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kern="1200" dirty="0"/>
            <a:t>Réception</a:t>
          </a:r>
        </a:p>
      </dsp:txBody>
      <dsp:txXfrm>
        <a:off x="158866" y="227938"/>
        <a:ext cx="1613663" cy="396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3">
  <dgm:title val=""/>
  <dgm:desc val=""/>
  <dgm:catLst>
    <dgm:cat type="process" pri="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 chOrder="t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dummy" refType="w"/>
      <dgm:constr type="h" for="ch" forName="dummy" refType="h"/>
      <dgm:constr type="h" for="ch" forName="dummy" refType="w" refFor="ch" refForName="dummy" op="lte" fact="0.4"/>
      <dgm:constr type="ctrX" for="ch" forName="dummy" refType="w" fact="0.5"/>
      <dgm:constr type="ctrY" for="ch" forName="dummy" refType="h" fact="0.5"/>
      <dgm:constr type="w" for="ch" forName="linH" refType="w"/>
      <dgm:constr type="h" for="ch" forName="linH" refType="h"/>
      <dgm:constr type="ctrX" for="ch" forName="linH" refType="w" fact="0.5"/>
      <dgm:constr type="ctrY" for="ch" forName="linH" refType="h" fact="0.5"/>
      <dgm:constr type="userP" for="ch" forName="linH" refType="h" refFor="ch" refForName="dummy" fact="0.25"/>
      <dgm:constr type="userT" for="des" forName="parTx" refType="w" refFor="ch" refForName="dummy" fact="0.2"/>
    </dgm:constrLst>
    <dgm:ruleLst/>
    <dgm:layoutNode name="dummy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linH">
      <dgm:choose name="Name1">
        <dgm:if name="Name2" func="var" arg="dir" op="equ" val="norm">
          <dgm:alg type="lin">
            <dgm:param type="linDir" val="fromL"/>
            <dgm:param type="nodeVertAlign" val="t"/>
          </dgm:alg>
        </dgm:if>
        <dgm:else name="Name3">
          <dgm:alg type="lin">
            <dgm:param type="linDir" val="fromR"/>
            <dgm:param type="nodeVertAlign" val="t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primFontSz" for="des" forName="parTx" val="65"/>
        <dgm:constr type="primFontSz" for="des" forName="desTx" refType="primFontSz" refFor="des" refForName="parTx" op="equ"/>
        <dgm:constr type="h" for="des" forName="parTx" refType="primFontSz" refFor="des" refForName="parTx"/>
        <dgm:constr type="h" for="des" forName="desTx" refType="primFontSz" refFor="des" refForName="parTx" fact="0.5"/>
        <dgm:constr type="h" for="des" forName="parTx" op="equ"/>
        <dgm:constr type="h" for="des" forName="desTx" op="equ"/>
        <dgm:constr type="h" for="ch" forName="backgroundArrow" refType="primFontSz" refFor="des" refForName="parTx" fact="2"/>
        <dgm:constr type="h" for="ch" forName="backgroundArrow" refType="h" refFor="des" refForName="parTx" op="lte" fact="2"/>
        <dgm:constr type="h" for="ch" forName="backgroundArrow" refType="h" refFor="des" refForName="parTx" op="gte" fact="2"/>
        <dgm:constr type="h" for="des" forName="spVertical1" refType="primFontSz" refFor="des" refForName="parTx" fact="0.5"/>
        <dgm:constr type="h" for="des" forName="spVertical1" refType="h" refFor="des" refForName="parTx" op="lte" fact="0.5"/>
        <dgm:constr type="h" for="des" forName="spVertical1" refType="h" refFor="des" refForName="parTx" op="gte" fact="0.5"/>
        <dgm:constr type="h" for="des" forName="spVertical2" refType="primFontSz" refFor="des" refForName="parTx" fact="0.5"/>
        <dgm:constr type="h" for="des" forName="spVertical2" refType="h" refFor="des" refForName="parTx" op="lte" fact="0.5"/>
        <dgm:constr type="h" for="des" forName="spVertical2" refType="h" refFor="des" refForName="parTx" op="gte" fact="0.5"/>
        <dgm:constr type="h" for="des" forName="spVertical3" refType="primFontSz" refFor="des" refForName="parTx" fact="-0.4"/>
        <dgm:constr type="h" for="des" forName="spVertical3" refType="h" refFor="des" refForName="parTx" op="lte" fact="-0.4"/>
        <dgm:constr type="h" for="des" forName="spVertical3" refType="h" refFor="des" refForName="parTx" op="gte" fact="-0.4"/>
        <dgm:constr type="w" for="ch" forName="backgroundArrow" refType="w"/>
        <dgm:constr type="w" for="ch" forName="negArrow" refType="w" fact="-1"/>
        <dgm:constr type="w" for="ch" forName="linV" refType="w"/>
        <dgm:constr type="w" for="ch" forName="space" refType="w" refFor="ch" refForName="linV" fact="0.2"/>
        <dgm:constr type="w" for="ch" forName="padding1" refType="w" fact="0.08"/>
        <dgm:constr type="userP"/>
        <dgm:constr type="w" for="ch" forName="padding2" refType="userP"/>
      </dgm:constrLst>
      <dgm:ruleLst>
        <dgm:rule type="w" for="ch" forName="linV" val="0" fact="NaN" max="NaN"/>
        <dgm:rule type="primFontSz" for="des" forName="parTx" val="5" fact="NaN" max="NaN"/>
      </dgm:ruleLst>
      <dgm:layoutNode name="padding1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forEach name="Name4" axis="ch" ptType="node">
        <dgm:layoutNode name="linV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spVertical1" refType="w"/>
            <dgm:constr type="w" for="ch" forName="parTx" refType="w"/>
            <dgm:constr type="w" for="ch" forName="spVertical2" refType="w"/>
            <dgm:constr type="w" for="ch" forName="spVertical3" refType="w"/>
            <dgm:constr type="w" for="ch" forName="desTx" refType="w"/>
          </dgm:constrLst>
          <dgm:ruleLst/>
          <dgm:layoutNode name="spVertical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parTx" styleLbl="revTx">
            <dgm:varLst>
              <dgm:chMax val="0"/>
              <dgm:chPref val="0"/>
              <dgm:bulletEnabled val="1"/>
            </dgm:varLst>
            <dgm:choose name="Name5">
              <dgm:if name="Name6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">
                <dgm:alg type="tx">
                  <dgm:param type="parTxLTRAlign" val="ctr"/>
                  <dgm:param type="parTxRTLAlign" val="ct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hoose name="Name8">
              <dgm:if name="Name9" func="var" arg="dir" op="equ" val="norm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if>
              <dgm:else name="Name10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else>
            </dgm:choose>
            <dgm:ruleLst>
              <dgm:rule type="h" val="INF" fact="NaN" max="NaN"/>
            </dgm:ruleLst>
          </dgm:layoutNode>
          <dgm:layoutNode name="spVertical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pVertical3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choose name="Name11">
            <dgm:if name="Name12" axis="ch" ptType="node" func="cnt" op="gte" val="1">
              <dgm:layoutNode name="desTx" styleLbl="revTx">
                <dgm:varLst>
                  <dgm:bulletEnabled val="1"/>
                </dgm:varLst>
                <dgm:alg type="tx">
                  <dgm:param type="stBulletLvl" val="1"/>
                </dgm:alg>
                <dgm:shape xmlns:r="http://schemas.openxmlformats.org/officeDocument/2006/relationships" type="rect" r:blip="">
                  <dgm:adjLst/>
                </dgm:shape>
                <dgm:presOf axis="des" ptType="node"/>
                <dgm:constrLst>
                  <dgm:constr type="tMarg"/>
                  <dgm:constr type="bMarg"/>
                  <dgm:constr type="rMarg"/>
                  <dgm:constr type="lMarg"/>
                </dgm:constrLst>
                <dgm:ruleLst>
                  <dgm:rule type="h" val="INF" fact="NaN" max="NaN"/>
                </dgm:ruleLst>
              </dgm:layoutNode>
            </dgm:if>
            <dgm:else name="Name13"/>
          </dgm:choose>
        </dgm:layoutNod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  <dgm:layoutNode name="padding2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negArrow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backgroundArrow" styleLbl="node1">
        <dgm:alg type="sp"/>
        <dgm:choose name="Name15">
          <dgm:if name="Name16" func="var" arg="dir" op="equ" val="norm">
            <dgm:shape xmlns:r="http://schemas.openxmlformats.org/officeDocument/2006/relationships" type="rightArrow" r:blip="">
              <dgm:adjLst/>
            </dgm:shape>
          </dgm:if>
          <dgm:else name="Name17">
            <dgm:shape xmlns:r="http://schemas.openxmlformats.org/officeDocument/2006/relationships" type="leftArrow" r:blip="">
              <dgm:adjLst/>
            </dgm:shape>
          </dgm:else>
        </dgm:choose>
        <dgm:presOf/>
        <dgm:constrLst/>
        <dgm:ruleLst/>
      </dgm:layoutNode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3">
  <dgm:title val=""/>
  <dgm:desc val=""/>
  <dgm:catLst>
    <dgm:cat type="process" pri="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 chOrder="t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dummy" refType="w"/>
      <dgm:constr type="h" for="ch" forName="dummy" refType="h"/>
      <dgm:constr type="h" for="ch" forName="dummy" refType="w" refFor="ch" refForName="dummy" op="lte" fact="0.4"/>
      <dgm:constr type="ctrX" for="ch" forName="dummy" refType="w" fact="0.5"/>
      <dgm:constr type="ctrY" for="ch" forName="dummy" refType="h" fact="0.5"/>
      <dgm:constr type="w" for="ch" forName="linH" refType="w"/>
      <dgm:constr type="h" for="ch" forName="linH" refType="h"/>
      <dgm:constr type="ctrX" for="ch" forName="linH" refType="w" fact="0.5"/>
      <dgm:constr type="ctrY" for="ch" forName="linH" refType="h" fact="0.5"/>
      <dgm:constr type="userP" for="ch" forName="linH" refType="h" refFor="ch" refForName="dummy" fact="0.25"/>
      <dgm:constr type="userT" for="des" forName="parTx" refType="w" refFor="ch" refForName="dummy" fact="0.2"/>
    </dgm:constrLst>
    <dgm:ruleLst/>
    <dgm:layoutNode name="dummy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linH">
      <dgm:choose name="Name1">
        <dgm:if name="Name2" func="var" arg="dir" op="equ" val="norm">
          <dgm:alg type="lin">
            <dgm:param type="linDir" val="fromL"/>
            <dgm:param type="nodeVertAlign" val="t"/>
          </dgm:alg>
        </dgm:if>
        <dgm:else name="Name3">
          <dgm:alg type="lin">
            <dgm:param type="linDir" val="fromR"/>
            <dgm:param type="nodeVertAlign" val="t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primFontSz" for="des" forName="parTx" val="65"/>
        <dgm:constr type="primFontSz" for="des" forName="desTx" refType="primFontSz" refFor="des" refForName="parTx" op="equ"/>
        <dgm:constr type="h" for="des" forName="parTx" refType="primFontSz" refFor="des" refForName="parTx"/>
        <dgm:constr type="h" for="des" forName="desTx" refType="primFontSz" refFor="des" refForName="parTx" fact="0.5"/>
        <dgm:constr type="h" for="des" forName="parTx" op="equ"/>
        <dgm:constr type="h" for="des" forName="desTx" op="equ"/>
        <dgm:constr type="h" for="ch" forName="backgroundArrow" refType="primFontSz" refFor="des" refForName="parTx" fact="2"/>
        <dgm:constr type="h" for="ch" forName="backgroundArrow" refType="h" refFor="des" refForName="parTx" op="lte" fact="2"/>
        <dgm:constr type="h" for="ch" forName="backgroundArrow" refType="h" refFor="des" refForName="parTx" op="gte" fact="2"/>
        <dgm:constr type="h" for="des" forName="spVertical1" refType="primFontSz" refFor="des" refForName="parTx" fact="0.5"/>
        <dgm:constr type="h" for="des" forName="spVertical1" refType="h" refFor="des" refForName="parTx" op="lte" fact="0.5"/>
        <dgm:constr type="h" for="des" forName="spVertical1" refType="h" refFor="des" refForName="parTx" op="gte" fact="0.5"/>
        <dgm:constr type="h" for="des" forName="spVertical2" refType="primFontSz" refFor="des" refForName="parTx" fact="0.5"/>
        <dgm:constr type="h" for="des" forName="spVertical2" refType="h" refFor="des" refForName="parTx" op="lte" fact="0.5"/>
        <dgm:constr type="h" for="des" forName="spVertical2" refType="h" refFor="des" refForName="parTx" op="gte" fact="0.5"/>
        <dgm:constr type="h" for="des" forName="spVertical3" refType="primFontSz" refFor="des" refForName="parTx" fact="-0.4"/>
        <dgm:constr type="h" for="des" forName="spVertical3" refType="h" refFor="des" refForName="parTx" op="lte" fact="-0.4"/>
        <dgm:constr type="h" for="des" forName="spVertical3" refType="h" refFor="des" refForName="parTx" op="gte" fact="-0.4"/>
        <dgm:constr type="w" for="ch" forName="backgroundArrow" refType="w"/>
        <dgm:constr type="w" for="ch" forName="negArrow" refType="w" fact="-1"/>
        <dgm:constr type="w" for="ch" forName="linV" refType="w"/>
        <dgm:constr type="w" for="ch" forName="space" refType="w" refFor="ch" refForName="linV" fact="0.2"/>
        <dgm:constr type="w" for="ch" forName="padding1" refType="w" fact="0.08"/>
        <dgm:constr type="userP"/>
        <dgm:constr type="w" for="ch" forName="padding2" refType="userP"/>
      </dgm:constrLst>
      <dgm:ruleLst>
        <dgm:rule type="w" for="ch" forName="linV" val="0" fact="NaN" max="NaN"/>
        <dgm:rule type="primFontSz" for="des" forName="parTx" val="5" fact="NaN" max="NaN"/>
      </dgm:ruleLst>
      <dgm:layoutNode name="padding1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forEach name="Name4" axis="ch" ptType="node">
        <dgm:layoutNode name="linV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spVertical1" refType="w"/>
            <dgm:constr type="w" for="ch" forName="parTx" refType="w"/>
            <dgm:constr type="w" for="ch" forName="spVertical2" refType="w"/>
            <dgm:constr type="w" for="ch" forName="spVertical3" refType="w"/>
            <dgm:constr type="w" for="ch" forName="desTx" refType="w"/>
          </dgm:constrLst>
          <dgm:ruleLst/>
          <dgm:layoutNode name="spVertical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parTx" styleLbl="revTx">
            <dgm:varLst>
              <dgm:chMax val="0"/>
              <dgm:chPref val="0"/>
              <dgm:bulletEnabled val="1"/>
            </dgm:varLst>
            <dgm:choose name="Name5">
              <dgm:if name="Name6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">
                <dgm:alg type="tx">
                  <dgm:param type="parTxLTRAlign" val="ctr"/>
                  <dgm:param type="parTxRTLAlign" val="ct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hoose name="Name8">
              <dgm:if name="Name9" func="var" arg="dir" op="equ" val="norm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if>
              <dgm:else name="Name10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else>
            </dgm:choose>
            <dgm:ruleLst>
              <dgm:rule type="h" val="INF" fact="NaN" max="NaN"/>
            </dgm:ruleLst>
          </dgm:layoutNode>
          <dgm:layoutNode name="spVertical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pVertical3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choose name="Name11">
            <dgm:if name="Name12" axis="ch" ptType="node" func="cnt" op="gte" val="1">
              <dgm:layoutNode name="desTx" styleLbl="revTx">
                <dgm:varLst>
                  <dgm:bulletEnabled val="1"/>
                </dgm:varLst>
                <dgm:alg type="tx">
                  <dgm:param type="stBulletLvl" val="1"/>
                </dgm:alg>
                <dgm:shape xmlns:r="http://schemas.openxmlformats.org/officeDocument/2006/relationships" type="rect" r:blip="">
                  <dgm:adjLst/>
                </dgm:shape>
                <dgm:presOf axis="des" ptType="node"/>
                <dgm:constrLst>
                  <dgm:constr type="tMarg"/>
                  <dgm:constr type="bMarg"/>
                  <dgm:constr type="rMarg"/>
                  <dgm:constr type="lMarg"/>
                </dgm:constrLst>
                <dgm:ruleLst>
                  <dgm:rule type="h" val="INF" fact="NaN" max="NaN"/>
                </dgm:ruleLst>
              </dgm:layoutNode>
            </dgm:if>
            <dgm:else name="Name13"/>
          </dgm:choose>
        </dgm:layoutNod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  <dgm:layoutNode name="padding2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negArrow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backgroundArrow" styleLbl="node1">
        <dgm:alg type="sp"/>
        <dgm:choose name="Name15">
          <dgm:if name="Name16" func="var" arg="dir" op="equ" val="norm">
            <dgm:shape xmlns:r="http://schemas.openxmlformats.org/officeDocument/2006/relationships" type="rightArrow" r:blip="">
              <dgm:adjLst/>
            </dgm:shape>
          </dgm:if>
          <dgm:else name="Name17">
            <dgm:shape xmlns:r="http://schemas.openxmlformats.org/officeDocument/2006/relationships" type="leftArrow" r:blip="">
              <dgm:adjLst/>
            </dgm:shape>
          </dgm:else>
        </dgm:choose>
        <dgm:presOf/>
        <dgm:constrLst/>
        <dgm:ruleLst/>
      </dgm:layoutNode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 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64F14959-F237-42B3-BC16-056F75617E8B}" type="datetime1">
              <a:rPr lang="fr-FR" smtClean="0"/>
              <a:t>06/05/2019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/>
          </a:p>
        </p:txBody>
      </p:sp>
      <p:sp>
        <p:nvSpPr>
          <p:cNvPr id="5" name="Espace réservé du numéro de diapositive 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2C33ADDF-418B-4AEE-81B9-E77B3218F8B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4895909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 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 noProof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88331BE7-58FF-4C79-AF16-7FA95C7810EF}" type="datetime1">
              <a:rPr lang="fr-FR" noProof="0" smtClean="0"/>
              <a:t>06/05/2019</a:t>
            </a:fld>
            <a:endParaRPr lang="fr-FR" noProof="0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fr-FR" noProof="0"/>
          </a:p>
        </p:txBody>
      </p:sp>
      <p:sp>
        <p:nvSpPr>
          <p:cNvPr id="5" name="Espace réservé des commentaires 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fr-FR" noProof="0"/>
              <a:t>Modifiez les styles du texte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 noProof="0"/>
          </a:p>
        </p:txBody>
      </p:sp>
      <p:sp>
        <p:nvSpPr>
          <p:cNvPr id="7" name="Espace réservé du numéro de diapositive 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2275029A-2D1E-47A5-9598-4A9AC47B3AC1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03077041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275029A-2D1E-47A5-9598-4A9AC47B3AC1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461205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275029A-2D1E-47A5-9598-4A9AC47B3AC1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292964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275029A-2D1E-47A5-9598-4A9AC47B3AC1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629215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275029A-2D1E-47A5-9598-4A9AC47B3AC1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560782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275029A-2D1E-47A5-9598-4A9AC47B3AC1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401064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275029A-2D1E-47A5-9598-4A9AC47B3AC1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178941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275029A-2D1E-47A5-9598-4A9AC47B3AC1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164653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275029A-2D1E-47A5-9598-4A9AC47B3AC1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042776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275029A-2D1E-47A5-9598-4A9AC47B3AC1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79006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pPr rtl="0"/>
            <a:fld id="{5942E7A7-E33D-470E-AD38-B87E4D0D0C86}" type="datetime1">
              <a:rPr lang="fr-FR" noProof="0" smtClean="0"/>
              <a:t>06/05/2019</a:t>
            </a:fld>
            <a:endParaRPr lang="fr-FR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pPr rtl="0"/>
            <a:fld id="{062D6987-FB6D-4DB8-81B8-AD0F35E3BB5F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8642964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AC8BFED-38CA-4529-9B69-A67860841B98}" type="datetime1">
              <a:rPr lang="fr-FR" noProof="0" smtClean="0"/>
              <a:t>06/05/2019</a:t>
            </a:fld>
            <a:endParaRPr lang="fr-FR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2D6987-FB6D-4DB8-81B8-AD0F35E3BB5F}" type="slidenum">
              <a:rPr lang="fr-FR" noProof="0" smtClean="0"/>
              <a:pPr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021853865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pPr rtl="0"/>
            <a:fld id="{8AC8BFED-38CA-4529-9B69-A67860841B98}" type="datetime1">
              <a:rPr lang="fr-FR" noProof="0" smtClean="0"/>
              <a:t>06/05/2019</a:t>
            </a:fld>
            <a:endParaRPr lang="fr-FR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pPr rtl="0"/>
            <a:fld id="{062D6987-FB6D-4DB8-81B8-AD0F35E3BB5F}" type="slidenum">
              <a:rPr lang="fr-FR" noProof="0" smtClean="0"/>
              <a:pPr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882149421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pPr rtl="0"/>
            <a:fld id="{8AC8BFED-38CA-4529-9B69-A67860841B98}" type="datetime1">
              <a:rPr lang="fr-FR" noProof="0" smtClean="0"/>
              <a:t>06/05/2019</a:t>
            </a:fld>
            <a:endParaRPr lang="fr-FR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pPr rtl="0"/>
            <a:fld id="{062D6987-FB6D-4DB8-81B8-AD0F35E3BB5F}" type="slidenum">
              <a:rPr lang="fr-FR" noProof="0" smtClean="0"/>
              <a:pPr/>
              <a:t>‹N°›</a:t>
            </a:fld>
            <a:endParaRPr lang="fr-FR" noProof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20866831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pPr rtl="0"/>
            <a:fld id="{8AC8BFED-38CA-4529-9B69-A67860841B98}" type="datetime1">
              <a:rPr lang="fr-FR" noProof="0" smtClean="0"/>
              <a:t>06/05/2019</a:t>
            </a:fld>
            <a:endParaRPr lang="fr-FR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pPr rtl="0"/>
            <a:fld id="{062D6987-FB6D-4DB8-81B8-AD0F35E3BB5F}" type="slidenum">
              <a:rPr lang="fr-FR" noProof="0" smtClean="0"/>
              <a:pPr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424368232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AC8BFED-38CA-4529-9B69-A67860841B98}" type="datetime1">
              <a:rPr lang="fr-FR" noProof="0" smtClean="0"/>
              <a:t>06/05/2019</a:t>
            </a:fld>
            <a:endParaRPr lang="fr-FR" noProof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2D6987-FB6D-4DB8-81B8-AD0F35E3BB5F}" type="slidenum">
              <a:rPr lang="fr-FR" noProof="0" smtClean="0"/>
              <a:pPr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561057099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AC8BFED-38CA-4529-9B69-A67860841B98}" type="datetime1">
              <a:rPr lang="fr-FR" noProof="0" smtClean="0"/>
              <a:t>06/05/2019</a:t>
            </a:fld>
            <a:endParaRPr lang="fr-FR" noProof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2D6987-FB6D-4DB8-81B8-AD0F35E3BB5F}" type="slidenum">
              <a:rPr lang="fr-FR" noProof="0" smtClean="0"/>
              <a:pPr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58370398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2252855A-35F3-41C7-9658-95E3505FF4F8}" type="datetime1">
              <a:rPr lang="fr-FR" noProof="0" smtClean="0"/>
              <a:t>06/05/2019</a:t>
            </a:fld>
            <a:endParaRPr lang="fr-FR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2D6987-FB6D-4DB8-81B8-AD0F35E3BB5F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29954838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pPr rtl="0"/>
            <a:fld id="{B4CBC91A-987A-4348-80D5-D130B43E9C3D}" type="datetime1">
              <a:rPr lang="fr-FR" noProof="0" smtClean="0"/>
              <a:t>06/05/2019</a:t>
            </a:fld>
            <a:endParaRPr lang="fr-FR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pPr rtl="0"/>
            <a:fld id="{062D6987-FB6D-4DB8-81B8-AD0F35E3BB5F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6116511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B4648452-F29D-48E3-9DE3-ED81444E5E9E}" type="datetime1">
              <a:rPr lang="fr-FR" noProof="0" smtClean="0"/>
              <a:t>06/05/2019</a:t>
            </a:fld>
            <a:endParaRPr lang="fr-FR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2D6987-FB6D-4DB8-81B8-AD0F35E3BB5F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8658620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pPr rtl="0"/>
            <a:fld id="{8AC8BFED-38CA-4529-9B69-A67860841B98}" type="datetime1">
              <a:rPr lang="fr-FR" noProof="0" smtClean="0"/>
              <a:t>06/05/2019</a:t>
            </a:fld>
            <a:endParaRPr lang="fr-FR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pPr rtl="0"/>
            <a:fld id="{062D6987-FB6D-4DB8-81B8-AD0F35E3BB5F}" type="slidenum">
              <a:rPr lang="fr-FR" noProof="0" smtClean="0"/>
              <a:pPr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4075349731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A332739A-0B85-4278-9CC1-3736B266E315}" type="datetime1">
              <a:rPr lang="fr-FR" noProof="0" smtClean="0"/>
              <a:t>06/05/2019</a:t>
            </a:fld>
            <a:endParaRPr lang="fr-FR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2D6987-FB6D-4DB8-81B8-AD0F35E3BB5F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610629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65E38213-27A8-40ED-BA8C-01A4C49AB31A}" type="datetime1">
              <a:rPr lang="fr-FR" noProof="0" smtClean="0"/>
              <a:t>06/05/2019</a:t>
            </a:fld>
            <a:endParaRPr lang="fr-FR" noProof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2D6987-FB6D-4DB8-81B8-AD0F35E3BB5F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8117059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AC8BFED-38CA-4529-9B69-A67860841B98}" type="datetime1">
              <a:rPr lang="fr-FR" noProof="0" smtClean="0"/>
              <a:t>06/05/2019</a:t>
            </a:fld>
            <a:endParaRPr lang="fr-FR" noProof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2D6987-FB6D-4DB8-81B8-AD0F35E3BB5F}" type="slidenum">
              <a:rPr lang="fr-FR" noProof="0" smtClean="0"/>
              <a:pPr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719196462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CD5390C6-CB5E-460F-8EC2-2903C6734F25}" type="datetime1">
              <a:rPr lang="fr-FR" noProof="0" smtClean="0"/>
              <a:t>06/05/2019</a:t>
            </a:fld>
            <a:endParaRPr lang="fr-FR" noProof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2D6987-FB6D-4DB8-81B8-AD0F35E3BB5F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40421364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33A83E23-1176-4538-ACB1-C6A398CDA35A}" type="datetime1">
              <a:rPr lang="fr-FR" noProof="0" smtClean="0"/>
              <a:t>06/05/2019</a:t>
            </a:fld>
            <a:endParaRPr lang="fr-FR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2D6987-FB6D-4DB8-81B8-AD0F35E3BB5F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40492947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0E17A400-0C33-4FD2-A526-8BD4583CF4F9}" type="datetime1">
              <a:rPr lang="fr-FR" noProof="0" smtClean="0"/>
              <a:t>06/05/2019</a:t>
            </a:fld>
            <a:endParaRPr lang="fr-FR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2D6987-FB6D-4DB8-81B8-AD0F35E3BB5F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9658802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8AC8BFED-38CA-4529-9B69-A67860841B98}" type="datetime1">
              <a:rPr lang="fr-FR" noProof="0" smtClean="0"/>
              <a:t>06/05/2019</a:t>
            </a:fld>
            <a:endParaRPr lang="fr-FR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062D6987-FB6D-4DB8-81B8-AD0F35E3BB5F}" type="slidenum">
              <a:rPr lang="fr-FR" noProof="0" smtClean="0"/>
              <a:pPr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35718727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  <p:sldLayoutId id="2147483792" r:id="rId12"/>
    <p:sldLayoutId id="2147483793" r:id="rId13"/>
    <p:sldLayoutId id="2147483794" r:id="rId14"/>
    <p:sldLayoutId id="2147483795" r:id="rId15"/>
    <p:sldLayoutId id="2147483796" r:id="rId16"/>
    <p:sldLayoutId id="2147483797" r:id="rId17"/>
  </p:sldLayoutIdLst>
  <p:hf sldNum="0"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13" Type="http://schemas.microsoft.com/office/2007/relationships/diagramDrawing" Target="../diagrams/drawing2.xml"/><Relationship Id="rId3" Type="http://schemas.openxmlformats.org/officeDocument/2006/relationships/image" Target="../media/image13.png"/><Relationship Id="rId7" Type="http://schemas.openxmlformats.org/officeDocument/2006/relationships/diagramColors" Target="../diagrams/colors1.xml"/><Relationship Id="rId12" Type="http://schemas.openxmlformats.org/officeDocument/2006/relationships/diagramColors" Target="../diagrams/colors2.xml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1.xml"/><Relationship Id="rId11" Type="http://schemas.openxmlformats.org/officeDocument/2006/relationships/diagramQuickStyle" Target="../diagrams/quickStyle2.xml"/><Relationship Id="rId5" Type="http://schemas.openxmlformats.org/officeDocument/2006/relationships/diagramLayout" Target="../diagrams/layout1.xml"/><Relationship Id="rId10" Type="http://schemas.openxmlformats.org/officeDocument/2006/relationships/diagramLayout" Target="../diagrams/layout2.xml"/><Relationship Id="rId4" Type="http://schemas.openxmlformats.org/officeDocument/2006/relationships/diagramData" Target="../diagrams/data1.xml"/><Relationship Id="rId9" Type="http://schemas.openxmlformats.org/officeDocument/2006/relationships/diagramData" Target="../diagrams/data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371600" y="1374117"/>
            <a:ext cx="9448800" cy="2136585"/>
          </a:xfrm>
        </p:spPr>
        <p:txBody>
          <a:bodyPr rtlCol="0">
            <a:noAutofit/>
          </a:bodyPr>
          <a:lstStyle/>
          <a:p>
            <a:pPr rtl="0"/>
            <a:r>
              <a:rPr lang="fr-FR" sz="7200" dirty="0">
                <a:latin typeface="Impact" panose="020B0806030902050204" pitchFamily="34" charset="0"/>
              </a:rPr>
              <a:t>Immersion </a:t>
            </a:r>
            <a:br>
              <a:rPr lang="fr-FR" sz="7200" dirty="0">
                <a:latin typeface="Impact" panose="020B0806030902050204" pitchFamily="34" charset="0"/>
              </a:rPr>
            </a:br>
            <a:r>
              <a:rPr lang="fr-FR" sz="7200" dirty="0">
                <a:latin typeface="Impact" panose="020B0806030902050204" pitchFamily="34" charset="0"/>
              </a:rPr>
              <a:t>3,5D 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fr-FR" dirty="0"/>
              <a:t>Introduction à l’Internet des Objets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1417CE0-45FB-4531-94C5-832BED7C1D53}"/>
              </a:ext>
            </a:extLst>
          </p:cNvPr>
          <p:cNvSpPr/>
          <p:nvPr/>
        </p:nvSpPr>
        <p:spPr>
          <a:xfrm>
            <a:off x="262769" y="5246064"/>
            <a:ext cx="1137859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/>
              <a:t>Mohamed BEN SAAD						        								   </a:t>
            </a:r>
            <a:r>
              <a:rPr lang="fr-FR" b="1" dirty="0" err="1"/>
              <a:t>Heba</a:t>
            </a:r>
            <a:r>
              <a:rPr lang="fr-FR" b="1" dirty="0"/>
              <a:t> KADDOUH</a:t>
            </a:r>
          </a:p>
          <a:p>
            <a:r>
              <a:rPr lang="fr-FR" b="1" dirty="0"/>
              <a:t>Jessy COLOMBO						 	    									   Khalid BARAKAT								  									</a:t>
            </a:r>
          </a:p>
          <a:p>
            <a:r>
              <a:rPr lang="fr-FR" b="1" dirty="0"/>
              <a:t>Enseignants : </a:t>
            </a:r>
            <a:r>
              <a:rPr lang="fr-FR" b="1" dirty="0" err="1"/>
              <a:t>Aomar</a:t>
            </a:r>
            <a:r>
              <a:rPr lang="fr-FR" b="1" dirty="0"/>
              <a:t> OSMANI 									Université </a:t>
            </a:r>
            <a:r>
              <a:rPr lang="fr-FR" b="1" dirty="0" err="1"/>
              <a:t>Parix</a:t>
            </a:r>
            <a:r>
              <a:rPr lang="fr-FR" b="1" dirty="0"/>
              <a:t> XII : Institut Galilée</a:t>
            </a:r>
          </a:p>
          <a:p>
            <a:r>
              <a:rPr lang="fr-FR" b="1" dirty="0"/>
              <a:t>			  </a:t>
            </a:r>
            <a:r>
              <a:rPr lang="fr-FR" b="1" dirty="0" err="1"/>
              <a:t>Hamidi</a:t>
            </a:r>
            <a:r>
              <a:rPr lang="fr-FR" b="1" dirty="0"/>
              <a:t> MASSINISSA											    Année : 2018-2019 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8BFCDF6D-ED40-451E-9252-E37568188C9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75" t="16451" r="14546" b="55214"/>
          <a:stretch/>
        </p:blipFill>
        <p:spPr>
          <a:xfrm>
            <a:off x="7408985" y="1374117"/>
            <a:ext cx="3550202" cy="260391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7561361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/>
          <p:cNvSpPr>
            <a:spLocks noGrp="1"/>
          </p:cNvSpPr>
          <p:nvPr>
            <p:ph type="title"/>
          </p:nvPr>
        </p:nvSpPr>
        <p:spPr>
          <a:xfrm>
            <a:off x="427382" y="555651"/>
            <a:ext cx="3839817" cy="1230816"/>
          </a:xfrm>
        </p:spPr>
        <p:txBody>
          <a:bodyPr rtlCol="0">
            <a:normAutofit/>
          </a:bodyPr>
          <a:lstStyle/>
          <a:p>
            <a:pPr rtl="0"/>
            <a:r>
              <a:rPr lang="fr-FR" dirty="0"/>
              <a:t>Contrôle des couleurs</a:t>
            </a:r>
          </a:p>
        </p:txBody>
      </p:sp>
      <p:sp>
        <p:nvSpPr>
          <p:cNvPr id="10" name="Espace réservé du contenu 9"/>
          <p:cNvSpPr>
            <a:spLocks noGrp="1"/>
          </p:cNvSpPr>
          <p:nvPr>
            <p:ph sz="half" idx="1"/>
          </p:nvPr>
        </p:nvSpPr>
        <p:spPr>
          <a:xfrm>
            <a:off x="427382" y="1848679"/>
            <a:ext cx="5668617" cy="1888434"/>
          </a:xfrm>
        </p:spPr>
        <p:txBody>
          <a:bodyPr rtlCol="0">
            <a:normAutofit fontScale="92500" lnSpcReduction="10000"/>
          </a:bodyPr>
          <a:lstStyle/>
          <a:p>
            <a:r>
              <a:rPr lang="fr-FR" dirty="0"/>
              <a:t>Sélection de thème</a:t>
            </a:r>
          </a:p>
          <a:p>
            <a:r>
              <a:rPr lang="fr-FR" dirty="0"/>
              <a:t>Commande manuelle</a:t>
            </a:r>
          </a:p>
          <a:p>
            <a:r>
              <a:rPr lang="fr-FR" dirty="0"/>
              <a:t>Allumer/Eteindre</a:t>
            </a:r>
          </a:p>
          <a:p>
            <a:r>
              <a:rPr lang="fr-FR" dirty="0"/>
              <a:t>Retour Accueil</a:t>
            </a:r>
          </a:p>
          <a:p>
            <a:r>
              <a:rPr lang="fr-FR" dirty="0"/>
              <a:t>Mode dégradé</a:t>
            </a:r>
          </a:p>
        </p:txBody>
      </p:sp>
      <p:pic>
        <p:nvPicPr>
          <p:cNvPr id="4" name="Image 3" descr="C:\Users\cjpmr\Downloads\WhatsApp Image 2019-05-03 at 17.53.44.jpe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199" y="1786467"/>
            <a:ext cx="2374053" cy="436806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Image 4" descr="C:\Users\cjpmr\Downloads\WhatsApp Image 2019-05-03 at 17.53.44 (1).jpe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1002" y="1786467"/>
            <a:ext cx="2374052" cy="436806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Image 5" descr="C:\Users\cjpmr\Downloads\WhatsApp Image 2019-05-03 at 17.53.44 (3).jpeg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4804" y="1786467"/>
            <a:ext cx="2371511" cy="436806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6684325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2"/>
          <p:cNvSpPr>
            <a:spLocks noGrp="1"/>
          </p:cNvSpPr>
          <p:nvPr>
            <p:ph type="title"/>
          </p:nvPr>
        </p:nvSpPr>
        <p:spPr>
          <a:xfrm>
            <a:off x="387625" y="953353"/>
            <a:ext cx="3763617" cy="1293028"/>
          </a:xfrm>
        </p:spPr>
        <p:txBody>
          <a:bodyPr rtlCol="0">
            <a:normAutofit/>
          </a:bodyPr>
          <a:lstStyle/>
          <a:p>
            <a:pPr rtl="0"/>
            <a:r>
              <a:rPr lang="fr-FR" dirty="0"/>
              <a:t>Conclusion</a:t>
            </a:r>
          </a:p>
        </p:txBody>
      </p:sp>
      <p:sp>
        <p:nvSpPr>
          <p:cNvPr id="14" name="Espace réservé du contenu 13"/>
          <p:cNvSpPr>
            <a:spLocks noGrp="1"/>
          </p:cNvSpPr>
          <p:nvPr>
            <p:ph idx="1"/>
          </p:nvPr>
        </p:nvSpPr>
        <p:spPr>
          <a:xfrm>
            <a:off x="685800" y="2194560"/>
            <a:ext cx="8809892" cy="4024125"/>
          </a:xfrm>
        </p:spPr>
        <p:txBody>
          <a:bodyPr rtlCol="0"/>
          <a:lstStyle/>
          <a:p>
            <a:r>
              <a:rPr lang="fr-FR" dirty="0"/>
              <a:t>Gestion d’une équipe et du temps</a:t>
            </a:r>
          </a:p>
          <a:p>
            <a:r>
              <a:rPr lang="fr-FR" dirty="0"/>
              <a:t>Communication basée sur l’écoute active</a:t>
            </a:r>
          </a:p>
          <a:p>
            <a:r>
              <a:rPr lang="fr-FR" dirty="0"/>
              <a:t>La recherche efficace et apprentissage autodidactique</a:t>
            </a:r>
          </a:p>
          <a:p>
            <a:r>
              <a:rPr lang="fr-FR" dirty="0"/>
              <a:t>Une gestion complète d’un projet</a:t>
            </a:r>
          </a:p>
        </p:txBody>
      </p:sp>
      <p:sp>
        <p:nvSpPr>
          <p:cNvPr id="5" name="Espace réservé du contenu 13">
            <a:extLst>
              <a:ext uri="{FF2B5EF4-FFF2-40B4-BE49-F238E27FC236}">
                <a16:creationId xmlns:a16="http://schemas.microsoft.com/office/drawing/2014/main" id="{ED7B8889-0F1F-4A4F-8540-45FE4615F203}"/>
              </a:ext>
            </a:extLst>
          </p:cNvPr>
          <p:cNvSpPr txBox="1">
            <a:spLocks/>
          </p:cNvSpPr>
          <p:nvPr/>
        </p:nvSpPr>
        <p:spPr>
          <a:xfrm>
            <a:off x="8020878" y="5365005"/>
            <a:ext cx="4442791" cy="12146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9600" dirty="0"/>
              <a:t>MERCI </a:t>
            </a:r>
          </a:p>
        </p:txBody>
      </p:sp>
    </p:spTree>
    <p:extLst>
      <p:ext uri="{BB962C8B-B14F-4D97-AF65-F5344CB8AC3E}">
        <p14:creationId xmlns:p14="http://schemas.microsoft.com/office/powerpoint/2010/main" val="8446829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2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fr-FR" dirty="0"/>
              <a:t>Sommaire</a:t>
            </a:r>
          </a:p>
        </p:txBody>
      </p:sp>
      <p:sp>
        <p:nvSpPr>
          <p:cNvPr id="14" name="Espace réservé du contenu 13"/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 lvl="0" rtl="0"/>
            <a:r>
              <a:rPr lang="fr-FR" dirty="0"/>
              <a:t>Présentation du projet</a:t>
            </a:r>
          </a:p>
          <a:p>
            <a:r>
              <a:rPr lang="fr-FR" dirty="0"/>
              <a:t>Plan d’action</a:t>
            </a:r>
          </a:p>
          <a:p>
            <a:r>
              <a:rPr lang="fr-FR" dirty="0" err="1"/>
              <a:t>Arduino</a:t>
            </a:r>
            <a:r>
              <a:rPr lang="fr-FR" dirty="0"/>
              <a:t> </a:t>
            </a:r>
          </a:p>
          <a:p>
            <a:r>
              <a:rPr lang="fr-FR" dirty="0"/>
              <a:t>Application</a:t>
            </a:r>
          </a:p>
          <a:p>
            <a:r>
              <a:rPr lang="fr-FR" dirty="0"/>
              <a:t>Calibrage du capteur (Mode calibrage)</a:t>
            </a:r>
          </a:p>
          <a:p>
            <a:r>
              <a:rPr lang="fr-FR" dirty="0"/>
              <a:t>Mode Immersion</a:t>
            </a:r>
          </a:p>
          <a:p>
            <a:r>
              <a:rPr lang="fr-FR" dirty="0"/>
              <a:t>Contrôle des couleurs (Mode contrôle)</a:t>
            </a:r>
          </a:p>
          <a:p>
            <a:r>
              <a:rPr lang="fr-FR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34324163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2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fr-FR" dirty="0"/>
              <a:t>Présentation du projet</a:t>
            </a:r>
          </a:p>
        </p:txBody>
      </p:sp>
      <p:sp>
        <p:nvSpPr>
          <p:cNvPr id="14" name="Espace réservé du contenu 13"/>
          <p:cNvSpPr>
            <a:spLocks noGrp="1"/>
          </p:cNvSpPr>
          <p:nvPr>
            <p:ph idx="1"/>
          </p:nvPr>
        </p:nvSpPr>
        <p:spPr>
          <a:xfrm>
            <a:off x="67733" y="2338494"/>
            <a:ext cx="7583905" cy="4024125"/>
          </a:xfrm>
        </p:spPr>
        <p:txBody>
          <a:bodyPr rtlCol="0"/>
          <a:lstStyle/>
          <a:p>
            <a:pPr marL="0" lvl="0" indent="0" rtl="0">
              <a:buNone/>
            </a:pPr>
            <a:r>
              <a:rPr lang="fr-FR" dirty="0" err="1"/>
              <a:t>Set-up</a:t>
            </a:r>
            <a:r>
              <a:rPr lang="fr-FR" dirty="0"/>
              <a:t> d’immersion avec son application Android</a:t>
            </a:r>
          </a:p>
          <a:p>
            <a:pPr marL="0" indent="0">
              <a:buNone/>
            </a:pPr>
            <a:r>
              <a:rPr lang="fr-FR" dirty="0"/>
              <a:t>	- 1 carte </a:t>
            </a:r>
            <a:r>
              <a:rPr lang="fr-FR" dirty="0" err="1"/>
              <a:t>Arduino</a:t>
            </a:r>
            <a:r>
              <a:rPr lang="fr-FR" dirty="0"/>
              <a:t> UNO</a:t>
            </a:r>
          </a:p>
          <a:p>
            <a:pPr marL="0" indent="0">
              <a:buNone/>
            </a:pPr>
            <a:r>
              <a:rPr lang="fr-FR" dirty="0"/>
              <a:t>	- 1 capteur de couleurs TCS3200</a:t>
            </a:r>
          </a:p>
          <a:p>
            <a:pPr marL="0" indent="0">
              <a:buNone/>
            </a:pPr>
            <a:r>
              <a:rPr lang="fr-FR" dirty="0"/>
              <a:t>	- 1 bande de 60 </a:t>
            </a:r>
            <a:r>
              <a:rPr lang="fr-FR" dirty="0" err="1"/>
              <a:t>leds</a:t>
            </a:r>
            <a:endParaRPr lang="fr-FR" dirty="0"/>
          </a:p>
          <a:p>
            <a:pPr marL="0" indent="0">
              <a:buNone/>
            </a:pPr>
            <a:r>
              <a:rPr lang="fr-FR" dirty="0"/>
              <a:t>	- 1 connecteur Bluetooth HC-05</a:t>
            </a:r>
          </a:p>
          <a:p>
            <a:pPr marL="0" indent="0">
              <a:buNone/>
            </a:pPr>
            <a:r>
              <a:rPr lang="fr-FR" dirty="0"/>
              <a:t>	- 1 smartphone Android</a:t>
            </a:r>
          </a:p>
          <a:p>
            <a:pPr marL="0" indent="0">
              <a:buNone/>
            </a:pPr>
            <a:r>
              <a:rPr lang="fr-FR" dirty="0"/>
              <a:t>	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1638" y="2338494"/>
            <a:ext cx="2329297" cy="1692241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7749" y="4030735"/>
            <a:ext cx="1540070" cy="1778580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52060" y="2565400"/>
            <a:ext cx="1434766" cy="1301082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10739" y="4409644"/>
            <a:ext cx="1289663" cy="1020762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44834" y="4409644"/>
            <a:ext cx="1317432" cy="1542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147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903621" y="543793"/>
            <a:ext cx="8610600" cy="1293028"/>
          </a:xfrm>
        </p:spPr>
        <p:txBody>
          <a:bodyPr rtlCol="0">
            <a:normAutofit/>
          </a:bodyPr>
          <a:lstStyle/>
          <a:p>
            <a:pPr rtl="0"/>
            <a:r>
              <a:rPr lang="fr-FR" dirty="0"/>
              <a:t>Plan d’action</a:t>
            </a:r>
          </a:p>
        </p:txBody>
      </p:sp>
      <p:graphicFrame>
        <p:nvGraphicFramePr>
          <p:cNvPr id="4" name="Espace réservé du contenu 3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58092700"/>
              </p:ext>
            </p:extLst>
          </p:nvPr>
        </p:nvGraphicFramePr>
        <p:xfrm>
          <a:off x="178904" y="1636295"/>
          <a:ext cx="11643953" cy="4310692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1235029">
                  <a:extLst>
                    <a:ext uri="{9D8B030D-6E8A-4147-A177-3AD203B41FA5}">
                      <a16:colId xmlns:a16="http://schemas.microsoft.com/office/drawing/2014/main" val="3321228463"/>
                    </a:ext>
                  </a:extLst>
                </a:gridCol>
                <a:gridCol w="1557867">
                  <a:extLst>
                    <a:ext uri="{9D8B030D-6E8A-4147-A177-3AD203B41FA5}">
                      <a16:colId xmlns:a16="http://schemas.microsoft.com/office/drawing/2014/main" val="2603160682"/>
                    </a:ext>
                  </a:extLst>
                </a:gridCol>
                <a:gridCol w="29091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66807">
                  <a:extLst>
                    <a:ext uri="{9D8B030D-6E8A-4147-A177-3AD203B41FA5}">
                      <a16:colId xmlns:a16="http://schemas.microsoft.com/office/drawing/2014/main" val="2671175126"/>
                    </a:ext>
                  </a:extLst>
                </a:gridCol>
                <a:gridCol w="16100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65044">
                  <a:extLst>
                    <a:ext uri="{9D8B030D-6E8A-4147-A177-3AD203B41FA5}">
                      <a16:colId xmlns:a16="http://schemas.microsoft.com/office/drawing/2014/main" val="1667749199"/>
                    </a:ext>
                  </a:extLst>
                </a:gridCol>
              </a:tblGrid>
              <a:tr h="54525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noProof="0" dirty="0"/>
                        <a:t>Périodes</a:t>
                      </a:r>
                    </a:p>
                  </a:txBody>
                  <a:tcPr marL="102174" marR="102174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noProof="0" dirty="0"/>
                        <a:t>Team</a:t>
                      </a:r>
                    </a:p>
                  </a:txBody>
                  <a:tcPr marL="102174" marR="102174"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noProof="0" dirty="0"/>
                        <a:t>Jessy et </a:t>
                      </a:r>
                      <a:r>
                        <a:rPr lang="fr-FR" noProof="0" dirty="0" err="1"/>
                        <a:t>Heba</a:t>
                      </a:r>
                      <a:endParaRPr lang="fr-FR" noProof="0" dirty="0"/>
                    </a:p>
                  </a:txBody>
                  <a:tcPr marL="102174" marR="102174" anchor="ctr"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noProof="0" dirty="0"/>
                        <a:t>Khalid et Mohamed</a:t>
                      </a:r>
                    </a:p>
                  </a:txBody>
                  <a:tcPr marL="102174" marR="102174" anchor="ctr"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45468">
                <a:tc>
                  <a:txBody>
                    <a:bodyPr/>
                    <a:lstStyle/>
                    <a:p>
                      <a:pPr algn="ctr" rtl="0"/>
                      <a:r>
                        <a:rPr lang="fr-FR" b="1" noProof="0" dirty="0"/>
                        <a:t>Semaine</a:t>
                      </a:r>
                    </a:p>
                    <a:p>
                      <a:pPr algn="ctr" rtl="0"/>
                      <a:r>
                        <a:rPr lang="fr-FR" b="1" noProof="0" dirty="0"/>
                        <a:t>1 &amp; 2</a:t>
                      </a:r>
                    </a:p>
                  </a:txBody>
                  <a:tcPr marL="102174" marR="102174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rtl="0"/>
                      <a:r>
                        <a:rPr lang="fr-FR" noProof="0" dirty="0"/>
                        <a:t>Taches</a:t>
                      </a:r>
                      <a:endParaRPr lang="fr-FR" b="1" noProof="0" dirty="0"/>
                    </a:p>
                  </a:txBody>
                  <a:tcPr marL="102174" marR="1021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/>
                      <a:r>
                        <a:rPr lang="fr-FR" noProof="0" dirty="0"/>
                        <a:t>Familiarisation avec l’environnement </a:t>
                      </a:r>
                    </a:p>
                    <a:p>
                      <a:pPr algn="ctr" rtl="0"/>
                      <a:r>
                        <a:rPr lang="fr-FR" noProof="0" dirty="0"/>
                        <a:t>Android Studio</a:t>
                      </a:r>
                    </a:p>
                  </a:txBody>
                  <a:tcPr marL="102174" marR="1021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noProof="0" dirty="0"/>
                        <a:t>Manipulation</a:t>
                      </a:r>
                      <a:r>
                        <a:rPr lang="fr-FR" baseline="0" noProof="0" dirty="0"/>
                        <a:t> </a:t>
                      </a:r>
                      <a:r>
                        <a:rPr lang="fr-FR" baseline="0" noProof="0" dirty="0" err="1"/>
                        <a:t>Arduino</a:t>
                      </a:r>
                      <a:r>
                        <a:rPr lang="fr-FR" baseline="0" noProof="0" dirty="0"/>
                        <a:t> et capteur</a:t>
                      </a:r>
                      <a:endParaRPr lang="fr-FR" noProof="0" dirty="0"/>
                    </a:p>
                  </a:txBody>
                  <a:tcPr marL="102174" marR="1021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6299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b="1" noProof="0" dirty="0"/>
                        <a:t>Semaine 3 &amp; 4</a:t>
                      </a:r>
                    </a:p>
                  </a:txBody>
                  <a:tcPr marL="102174" marR="102174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b="1" noProof="0" dirty="0"/>
                    </a:p>
                  </a:txBody>
                  <a:tcPr marL="102174" marR="1021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noProof="0" dirty="0"/>
                        <a:t>Connexion</a:t>
                      </a:r>
                      <a:r>
                        <a:rPr lang="fr-FR" baseline="0" noProof="0" dirty="0"/>
                        <a:t> Bluetooth </a:t>
                      </a:r>
                      <a:r>
                        <a:rPr lang="fr-FR" noProof="0" dirty="0"/>
                        <a:t>Android</a:t>
                      </a:r>
                    </a:p>
                  </a:txBody>
                  <a:tcPr marL="102174" marR="1021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/>
                      <a:r>
                        <a:rPr lang="fr-FR" noProof="0" dirty="0"/>
                        <a:t>Couplage</a:t>
                      </a:r>
                      <a:r>
                        <a:rPr lang="fr-FR" baseline="0" noProof="0" dirty="0"/>
                        <a:t> Capteur/Bande LED</a:t>
                      </a:r>
                      <a:endParaRPr lang="fr-FR" noProof="0" dirty="0"/>
                    </a:p>
                  </a:txBody>
                  <a:tcPr marL="102174" marR="102174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21390">
                <a:tc row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b="1" noProof="0" dirty="0"/>
                        <a:t>Semaine 5 à 8</a:t>
                      </a:r>
                    </a:p>
                  </a:txBody>
                  <a:tcPr marL="102174" marR="102174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b="0" noProof="0" dirty="0"/>
                        <a:t>Fusion</a:t>
                      </a:r>
                    </a:p>
                  </a:txBody>
                  <a:tcPr marL="102174" marR="1021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b="0" noProof="0" dirty="0"/>
                        <a:t>Intégration</a:t>
                      </a:r>
                      <a:r>
                        <a:rPr lang="fr-FR" b="0" baseline="0" noProof="0" dirty="0"/>
                        <a:t> Bluetooth/</a:t>
                      </a:r>
                      <a:r>
                        <a:rPr lang="fr-FR" b="0" baseline="0" noProof="0" dirty="0" err="1"/>
                        <a:t>Arduino</a:t>
                      </a:r>
                      <a:endParaRPr lang="fr-FR" b="0" noProof="0" dirty="0"/>
                    </a:p>
                  </a:txBody>
                  <a:tcPr marL="102174" marR="1021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b="1" noProof="0" dirty="0"/>
                    </a:p>
                  </a:txBody>
                  <a:tcPr marL="102174" marR="1021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algn="ctr" rtl="0"/>
                      <a:endParaRPr lang="fr-FR" noProof="0" dirty="0"/>
                    </a:p>
                  </a:txBody>
                  <a:tcPr marL="102174" marR="102174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b="1" noProof="0" dirty="0"/>
                    </a:p>
                  </a:txBody>
                  <a:tcPr marL="102174" marR="1021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757120873"/>
                  </a:ext>
                </a:extLst>
              </a:tr>
              <a:tr h="726976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b="1" noProof="0" dirty="0"/>
                    </a:p>
                  </a:txBody>
                  <a:tcPr marL="102174" marR="102174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noProof="0" dirty="0"/>
                        <a:t>Modes</a:t>
                      </a:r>
                      <a:endParaRPr lang="fr-FR" b="1" noProof="0" dirty="0"/>
                    </a:p>
                  </a:txBody>
                  <a:tcPr marL="102174" marR="1021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noProof="0" dirty="0"/>
                        <a:t>Contrôle LED</a:t>
                      </a:r>
                    </a:p>
                  </a:txBody>
                  <a:tcPr marL="102174" marR="1021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noProof="0" dirty="0"/>
                        <a:t>Calibrage</a:t>
                      </a:r>
                    </a:p>
                  </a:txBody>
                  <a:tcPr marL="102174" marR="1021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rtl="0"/>
                      <a:endParaRPr lang="fr-FR" noProof="0" dirty="0"/>
                    </a:p>
                  </a:txBody>
                  <a:tcPr marL="102174" marR="102174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noProof="0" dirty="0"/>
                        <a:t>Immersion</a:t>
                      </a:r>
                    </a:p>
                  </a:txBody>
                  <a:tcPr marL="102174" marR="1021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63764529"/>
                  </a:ext>
                </a:extLst>
              </a:tr>
              <a:tr h="364580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b="0" noProof="0" dirty="0"/>
                        <a:t>Final</a:t>
                      </a:r>
                    </a:p>
                  </a:txBody>
                  <a:tcPr marL="102174" marR="1021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noProof="0" dirty="0" err="1"/>
                        <a:t>Débuggage</a:t>
                      </a:r>
                      <a:r>
                        <a:rPr lang="fr-FR" noProof="0" dirty="0"/>
                        <a:t> et optimisation du code</a:t>
                      </a:r>
                    </a:p>
                  </a:txBody>
                  <a:tcPr marL="102174" marR="1021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noProof="0" dirty="0"/>
                    </a:p>
                  </a:txBody>
                  <a:tcPr marL="102174" marR="1021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noProof="0" dirty="0"/>
                    </a:p>
                  </a:txBody>
                  <a:tcPr marL="102174" marR="1021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4580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b="1" noProof="0" dirty="0"/>
                    </a:p>
                  </a:txBody>
                  <a:tcPr marL="102174" marR="1021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noProof="0" dirty="0"/>
                        <a:t>Rapport</a:t>
                      </a:r>
                    </a:p>
                  </a:txBody>
                  <a:tcPr marL="102174" marR="1021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noProof="0" dirty="0"/>
                        <a:t>Vidéo</a:t>
                      </a:r>
                    </a:p>
                  </a:txBody>
                  <a:tcPr marL="102174" marR="1021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noProof="0" dirty="0"/>
                        <a:t>PowerPoint</a:t>
                      </a:r>
                    </a:p>
                  </a:txBody>
                  <a:tcPr marL="102174" marR="1021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483890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 title="Disposition de titre et de contenu avec graphique"/>
          <p:cNvSpPr>
            <a:spLocks noGrp="1"/>
          </p:cNvSpPr>
          <p:nvPr>
            <p:ph type="title"/>
          </p:nvPr>
        </p:nvSpPr>
        <p:spPr>
          <a:xfrm>
            <a:off x="248478" y="1103243"/>
            <a:ext cx="4601816" cy="1293028"/>
          </a:xfrm>
        </p:spPr>
        <p:txBody>
          <a:bodyPr rtlCol="0">
            <a:normAutofit/>
          </a:bodyPr>
          <a:lstStyle/>
          <a:p>
            <a:pPr algn="ctr" rtl="0"/>
            <a:r>
              <a:rPr lang="fr-FR" dirty="0"/>
              <a:t>Application</a:t>
            </a:r>
          </a:p>
        </p:txBody>
      </p:sp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62BA9498-18D4-46E5-AF72-3EBF167C96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194560"/>
            <a:ext cx="10820400" cy="4024125"/>
          </a:xfrm>
        </p:spPr>
        <p:txBody>
          <a:bodyPr/>
          <a:lstStyle/>
          <a:p>
            <a:r>
              <a:rPr lang="fr-FR" dirty="0"/>
              <a:t>- Android Studio</a:t>
            </a:r>
          </a:p>
          <a:p>
            <a:r>
              <a:rPr lang="fr-FR" dirty="0"/>
              <a:t>- JAVA</a:t>
            </a:r>
          </a:p>
          <a:p>
            <a:r>
              <a:rPr lang="fr-FR" dirty="0"/>
              <a:t>- XML</a:t>
            </a:r>
          </a:p>
          <a:p>
            <a:endParaRPr lang="fr-FR" dirty="0"/>
          </a:p>
          <a:p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6667" y="933247"/>
            <a:ext cx="7211839" cy="54069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1770929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08000" y="1036906"/>
            <a:ext cx="2596662" cy="1293028"/>
          </a:xfrm>
        </p:spPr>
        <p:txBody>
          <a:bodyPr/>
          <a:lstStyle/>
          <a:p>
            <a:r>
              <a:rPr lang="fr-FR" dirty="0"/>
              <a:t>Arduino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0B7A4BB4-83E5-4042-9B2D-36FC6D837DF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4" t="1710" r="3419" b="6097"/>
          <a:stretch/>
        </p:blipFill>
        <p:spPr>
          <a:xfrm>
            <a:off x="3378817" y="1726478"/>
            <a:ext cx="4620618" cy="336460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6ACF9F5-D5D8-49A7-A9C0-83AF9A5C1D3F}"/>
              </a:ext>
            </a:extLst>
          </p:cNvPr>
          <p:cNvSpPr/>
          <p:nvPr/>
        </p:nvSpPr>
        <p:spPr>
          <a:xfrm>
            <a:off x="449774" y="2329934"/>
            <a:ext cx="4872679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- Rôle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- Capteur TCS3200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- Bande LED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- Bluetooth HC-05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74618F92-0332-4CEE-BB3C-52E61ADA5DF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9435" y="1726478"/>
            <a:ext cx="4024143" cy="340504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8403035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08000" y="1036906"/>
            <a:ext cx="3684566" cy="1293028"/>
          </a:xfrm>
        </p:spPr>
        <p:txBody>
          <a:bodyPr/>
          <a:lstStyle/>
          <a:p>
            <a:r>
              <a:rPr lang="fr-FR" dirty="0"/>
              <a:t>Application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6ACF9F5-D5D8-49A7-A9C0-83AF9A5C1D3F}"/>
              </a:ext>
            </a:extLst>
          </p:cNvPr>
          <p:cNvSpPr/>
          <p:nvPr/>
        </p:nvSpPr>
        <p:spPr>
          <a:xfrm>
            <a:off x="449774" y="2329934"/>
            <a:ext cx="4872679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Bluetooth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Modes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Envoi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Réception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F8639873-A54D-435F-9B31-1453222669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279" y="732692"/>
            <a:ext cx="2759442" cy="490806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2FCA3332-6C9F-4A72-ADCD-0DE59EBFE37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26" t="27506" r="30191" b="41738"/>
          <a:stretch/>
        </p:blipFill>
        <p:spPr>
          <a:xfrm>
            <a:off x="8834773" y="2248876"/>
            <a:ext cx="2366679" cy="164318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aphicFrame>
        <p:nvGraphicFramePr>
          <p:cNvPr id="12" name="Diagramme 11">
            <a:extLst>
              <a:ext uri="{FF2B5EF4-FFF2-40B4-BE49-F238E27FC236}">
                <a16:creationId xmlns:a16="http://schemas.microsoft.com/office/drawing/2014/main" id="{9403C0EE-8F33-48CD-BA93-E04FD003D91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12072709"/>
              </p:ext>
            </p:extLst>
          </p:nvPr>
        </p:nvGraphicFramePr>
        <p:xfrm>
          <a:off x="7619481" y="1003690"/>
          <a:ext cx="1969477" cy="7938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13" name="Diagramme 12">
            <a:extLst>
              <a:ext uri="{FF2B5EF4-FFF2-40B4-BE49-F238E27FC236}">
                <a16:creationId xmlns:a16="http://schemas.microsoft.com/office/drawing/2014/main" id="{87D95360-9650-4E32-90E4-260AAC03F72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93719888"/>
              </p:ext>
            </p:extLst>
          </p:nvPr>
        </p:nvGraphicFramePr>
        <p:xfrm>
          <a:off x="7619481" y="4415692"/>
          <a:ext cx="1969477" cy="8518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</p:spTree>
    <p:extLst>
      <p:ext uri="{BB962C8B-B14F-4D97-AF65-F5344CB8AC3E}">
        <p14:creationId xmlns:p14="http://schemas.microsoft.com/office/powerpoint/2010/main" val="34788210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/>
          <p:cNvSpPr>
            <a:spLocks noGrp="1"/>
          </p:cNvSpPr>
          <p:nvPr>
            <p:ph type="title"/>
          </p:nvPr>
        </p:nvSpPr>
        <p:spPr>
          <a:xfrm>
            <a:off x="221973" y="664982"/>
            <a:ext cx="4121426" cy="1293028"/>
          </a:xfrm>
        </p:spPr>
        <p:txBody>
          <a:bodyPr rtlCol="0">
            <a:normAutofit/>
          </a:bodyPr>
          <a:lstStyle/>
          <a:p>
            <a:pPr rtl="0"/>
            <a:r>
              <a:rPr lang="fr-FR" dirty="0"/>
              <a:t>Calibrage du capteur</a:t>
            </a:r>
          </a:p>
        </p:txBody>
      </p:sp>
      <p:sp>
        <p:nvSpPr>
          <p:cNvPr id="10" name="Espace réservé du contenu 9"/>
          <p:cNvSpPr>
            <a:spLocks noGrp="1"/>
          </p:cNvSpPr>
          <p:nvPr>
            <p:ph sz="half" idx="1"/>
          </p:nvPr>
        </p:nvSpPr>
        <p:spPr>
          <a:xfrm>
            <a:off x="513522" y="1848679"/>
            <a:ext cx="4071730" cy="4024125"/>
          </a:xfrm>
        </p:spPr>
        <p:txBody>
          <a:bodyPr rtlCol="0"/>
          <a:lstStyle/>
          <a:p>
            <a:r>
              <a:rPr lang="fr-FR" dirty="0"/>
              <a:t>Noir et Blanc</a:t>
            </a:r>
          </a:p>
          <a:p>
            <a:r>
              <a:rPr lang="fr-FR" dirty="0"/>
              <a:t>Couleurs primaires</a:t>
            </a:r>
          </a:p>
          <a:p>
            <a:r>
              <a:rPr lang="fr-FR" dirty="0"/>
              <a:t>Autres couleurs</a:t>
            </a:r>
          </a:p>
          <a:p>
            <a:r>
              <a:rPr lang="fr-FR" dirty="0"/>
              <a:t>Contraintes 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460078" y="2712222"/>
            <a:ext cx="4257736" cy="253065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1" y="1848679"/>
            <a:ext cx="2562600" cy="425773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9972827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/>
          <p:cNvSpPr>
            <a:spLocks noGrp="1"/>
          </p:cNvSpPr>
          <p:nvPr>
            <p:ph type="title"/>
          </p:nvPr>
        </p:nvSpPr>
        <p:spPr>
          <a:xfrm>
            <a:off x="427383" y="555651"/>
            <a:ext cx="4745750" cy="1293028"/>
          </a:xfrm>
        </p:spPr>
        <p:txBody>
          <a:bodyPr rtlCol="0">
            <a:normAutofit/>
          </a:bodyPr>
          <a:lstStyle/>
          <a:p>
            <a:pPr rtl="0"/>
            <a:r>
              <a:rPr lang="fr-FR" dirty="0"/>
              <a:t>Mode Immersion</a:t>
            </a:r>
          </a:p>
        </p:txBody>
      </p:sp>
      <p:sp>
        <p:nvSpPr>
          <p:cNvPr id="10" name="Espace réservé du contenu 9"/>
          <p:cNvSpPr>
            <a:spLocks noGrp="1"/>
          </p:cNvSpPr>
          <p:nvPr>
            <p:ph sz="half" idx="1"/>
          </p:nvPr>
        </p:nvSpPr>
        <p:spPr>
          <a:xfrm>
            <a:off x="513522" y="1848680"/>
            <a:ext cx="4071730" cy="1888434"/>
          </a:xfrm>
        </p:spPr>
        <p:txBody>
          <a:bodyPr rtlCol="0"/>
          <a:lstStyle/>
          <a:p>
            <a:r>
              <a:rPr lang="fr-FR" dirty="0"/>
              <a:t>Synchronisation</a:t>
            </a:r>
          </a:p>
          <a:p>
            <a:r>
              <a:rPr lang="fr-FR" dirty="0"/>
              <a:t>Immersion</a:t>
            </a:r>
          </a:p>
          <a:p>
            <a:r>
              <a:rPr lang="fr-FR" dirty="0"/>
              <a:t>Qualités/Défauts</a:t>
            </a:r>
          </a:p>
          <a:p>
            <a:r>
              <a:rPr lang="fr-FR" dirty="0"/>
              <a:t>Prévisions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DB38A276-A146-4AF6-B30E-FD9018F647F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7555" y="1708003"/>
            <a:ext cx="3607311" cy="20291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E42104AD-E755-4130-B7EE-D15DF0F0CD0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6761" y="1708003"/>
            <a:ext cx="3607310" cy="20291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356E7B07-64D9-4D08-8554-5E5EAE9138D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0223" y="3846529"/>
            <a:ext cx="3498874" cy="196811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5FF789CE-8E67-45A9-9261-0065DAC34C3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5877" y="3846529"/>
            <a:ext cx="3498874" cy="196811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572604471"/>
      </p:ext>
    </p:extLst>
  </p:cSld>
  <p:clrMapOvr>
    <a:masterClrMapping/>
  </p:clrMapOvr>
</p:sld>
</file>

<file path=ppt/theme/theme1.xml><?xml version="1.0" encoding="utf-8"?>
<a:theme xmlns:a="http://schemas.openxmlformats.org/drawingml/2006/main" name="Traînée de condensation">
  <a:themeElements>
    <a:clrScheme name="Traînée de condensation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Traînée de condensation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raînée de condensation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TM04033937[[fn=Traînée de condensation]]</Template>
  <TotalTime>4977</TotalTime>
  <Words>196</Words>
  <Application>Microsoft Office PowerPoint</Application>
  <PresentationFormat>Grand écran</PresentationFormat>
  <Paragraphs>109</Paragraphs>
  <Slides>11</Slides>
  <Notes>9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Century Gothic</vt:lpstr>
      <vt:lpstr>Impact</vt:lpstr>
      <vt:lpstr>Traînée de condensation</vt:lpstr>
      <vt:lpstr>Immersion  3,5D </vt:lpstr>
      <vt:lpstr>Sommaire</vt:lpstr>
      <vt:lpstr>Présentation du projet</vt:lpstr>
      <vt:lpstr>Plan d’action</vt:lpstr>
      <vt:lpstr>Application</vt:lpstr>
      <vt:lpstr>Arduino</vt:lpstr>
      <vt:lpstr>Application</vt:lpstr>
      <vt:lpstr>Calibrage du capteur</vt:lpstr>
      <vt:lpstr>Mode Immersion</vt:lpstr>
      <vt:lpstr>Contrôle des couleurs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Solveur des 7 Erreurs</dc:title>
  <dc:creator>Moha Ben Saad</dc:creator>
  <cp:lastModifiedBy>Moha Ben Saad</cp:lastModifiedBy>
  <cp:revision>53</cp:revision>
  <dcterms:created xsi:type="dcterms:W3CDTF">2019-04-18T15:19:47Z</dcterms:created>
  <dcterms:modified xsi:type="dcterms:W3CDTF">2019-05-06T16:07:51Z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Order">
    <vt:r8>74064600</vt:r8>
  </property>
  <property fmtid="{D5CDD505-2E9C-101B-9397-08002B2CF9AE}" pid="4" name="HiddenCategoryTags">
    <vt:lpwstr/>
  </property>
  <property fmtid="{D5CDD505-2E9C-101B-9397-08002B2CF9AE}" pid="5" name="InternalTags">
    <vt:lpwstr/>
  </property>
  <property fmtid="{D5CDD505-2E9C-101B-9397-08002B2CF9AE}" pid="6" name="FeatureTags">
    <vt:lpwstr/>
  </property>
  <property fmtid="{D5CDD505-2E9C-101B-9397-08002B2CF9AE}" pid="7" name="LocalizationTags">
    <vt:lpwstr/>
  </property>
  <property fmtid="{D5CDD505-2E9C-101B-9397-08002B2CF9AE}" pid="8" name="CategoryTags">
    <vt:lpwstr/>
  </property>
  <property fmtid="{D5CDD505-2E9C-101B-9397-08002B2CF9AE}" pid="9" name="Applications">
    <vt:lpwstr/>
  </property>
  <property fmtid="{D5CDD505-2E9C-101B-9397-08002B2CF9AE}" pid="10" name="CampaignTags">
    <vt:lpwstr/>
  </property>
  <property fmtid="{D5CDD505-2E9C-101B-9397-08002B2CF9AE}" pid="11" name="ScenarioTags">
    <vt:lpwstr/>
  </property>
</Properties>
</file>